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203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549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4"/>
            <a:ext cx="8471331" cy="819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modelling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wave on a rope.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want to show how it is made.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94141" y="4060056"/>
            <a:ext cx="8748828" cy="206002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 good representation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 wave on a rope.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is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an accurate representation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 wave on a rope.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1015134" y="1715314"/>
            <a:ext cx="7106842" cy="2138759"/>
            <a:chOff x="403584" y="1656237"/>
            <a:chExt cx="7106842" cy="2138759"/>
          </a:xfrm>
        </p:grpSpPr>
        <p:sp>
          <p:nvSpPr>
            <p:cNvPr id="107" name="Trapezoid 106"/>
            <p:cNvSpPr/>
            <p:nvPr/>
          </p:nvSpPr>
          <p:spPr>
            <a:xfrm>
              <a:off x="738939" y="3436856"/>
              <a:ext cx="6606540" cy="358140"/>
            </a:xfrm>
            <a:prstGeom prst="trapezoid">
              <a:avLst>
                <a:gd name="adj" fmla="val 6968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403584" y="1698992"/>
              <a:ext cx="1715080" cy="1933208"/>
              <a:chOff x="403584" y="1698992"/>
              <a:chExt cx="1715080" cy="1933208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1122433" y="1698992"/>
                <a:ext cx="252000" cy="3240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2" name="Straight Connector 161"/>
              <p:cNvCxnSpPr/>
              <p:nvPr/>
            </p:nvCxnSpPr>
            <p:spPr>
              <a:xfrm flipH="1">
                <a:off x="1250950" y="2037700"/>
                <a:ext cx="0" cy="610250"/>
              </a:xfrm>
              <a:prstGeom prst="line">
                <a:avLst/>
              </a:prstGeom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1160735" y="2099709"/>
                <a:ext cx="175396" cy="0"/>
              </a:xfrm>
              <a:prstGeom prst="line">
                <a:avLst/>
              </a:prstGeom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Freeform 163"/>
              <p:cNvSpPr/>
              <p:nvPr/>
            </p:nvSpPr>
            <p:spPr>
              <a:xfrm>
                <a:off x="107094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Freeform 164"/>
              <p:cNvSpPr/>
              <p:nvPr/>
            </p:nvSpPr>
            <p:spPr>
              <a:xfrm flipH="1">
                <a:off x="125795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Freeform 165"/>
              <p:cNvSpPr/>
              <p:nvPr/>
            </p:nvSpPr>
            <p:spPr>
              <a:xfrm rot="21396515">
                <a:off x="1362664" y="2070632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Freeform 166"/>
              <p:cNvSpPr/>
              <p:nvPr/>
            </p:nvSpPr>
            <p:spPr>
              <a:xfrm flipH="1">
                <a:off x="403584" y="2092921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1333661" y="1665564"/>
              <a:ext cx="1677859" cy="1964770"/>
              <a:chOff x="404949" y="1667430"/>
              <a:chExt cx="1677859" cy="1964770"/>
            </a:xfrm>
          </p:grpSpPr>
          <p:sp>
            <p:nvSpPr>
              <p:cNvPr id="154" name="Oval 153"/>
              <p:cNvSpPr/>
              <p:nvPr/>
            </p:nvSpPr>
            <p:spPr>
              <a:xfrm>
                <a:off x="1131959" y="1667430"/>
                <a:ext cx="252000" cy="3240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 flipH="1">
                <a:off x="1250950" y="1991430"/>
                <a:ext cx="3834" cy="656520"/>
              </a:xfrm>
              <a:prstGeom prst="line">
                <a:avLst/>
              </a:prstGeom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1163251" y="2079625"/>
                <a:ext cx="175396" cy="0"/>
              </a:xfrm>
              <a:prstGeom prst="line">
                <a:avLst/>
              </a:prstGeom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Freeform 156"/>
              <p:cNvSpPr/>
              <p:nvPr/>
            </p:nvSpPr>
            <p:spPr>
              <a:xfrm>
                <a:off x="107094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Freeform 157"/>
              <p:cNvSpPr/>
              <p:nvPr/>
            </p:nvSpPr>
            <p:spPr>
              <a:xfrm flipH="1">
                <a:off x="125795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Freeform 158"/>
              <p:cNvSpPr/>
              <p:nvPr/>
            </p:nvSpPr>
            <p:spPr>
              <a:xfrm rot="915247">
                <a:off x="1326808" y="2177623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Freeform 159"/>
              <p:cNvSpPr/>
              <p:nvPr/>
            </p:nvSpPr>
            <p:spPr>
              <a:xfrm flipH="1">
                <a:off x="404949" y="2079625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4931382" y="1671358"/>
              <a:ext cx="1671257" cy="1964770"/>
              <a:chOff x="423389" y="1667430"/>
              <a:chExt cx="1671257" cy="196477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1131959" y="1667430"/>
                <a:ext cx="252000" cy="3240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 flipH="1">
                <a:off x="1250950" y="1991430"/>
                <a:ext cx="3834" cy="656520"/>
              </a:xfrm>
              <a:prstGeom prst="line">
                <a:avLst/>
              </a:prstGeom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1163251" y="2079625"/>
                <a:ext cx="175396" cy="0"/>
              </a:xfrm>
              <a:prstGeom prst="line">
                <a:avLst/>
              </a:prstGeom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107094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Freeform 150"/>
              <p:cNvSpPr/>
              <p:nvPr/>
            </p:nvSpPr>
            <p:spPr>
              <a:xfrm flipH="1">
                <a:off x="125795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Freeform 151"/>
              <p:cNvSpPr/>
              <p:nvPr/>
            </p:nvSpPr>
            <p:spPr>
              <a:xfrm rot="21410775">
                <a:off x="1338646" y="2054506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Freeform 152"/>
              <p:cNvSpPr/>
              <p:nvPr/>
            </p:nvSpPr>
            <p:spPr>
              <a:xfrm rot="20711360" flipH="1">
                <a:off x="423389" y="2173340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1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2254487" y="1888012"/>
              <a:ext cx="1656045" cy="1742322"/>
              <a:chOff x="2936215" y="573364"/>
              <a:chExt cx="1656045" cy="1742322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2936215" y="573364"/>
                <a:ext cx="1656045" cy="980520"/>
                <a:chOff x="421153" y="1667430"/>
                <a:chExt cx="1656045" cy="980520"/>
              </a:xfrm>
            </p:grpSpPr>
            <p:sp>
              <p:nvSpPr>
                <p:cNvPr id="142" name="Oval 141"/>
                <p:cNvSpPr/>
                <p:nvPr/>
              </p:nvSpPr>
              <p:spPr>
                <a:xfrm>
                  <a:off x="1131959" y="1667430"/>
                  <a:ext cx="252000" cy="324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3" name="Straight Connector 142"/>
                <p:cNvCxnSpPr/>
                <p:nvPr/>
              </p:nvCxnSpPr>
              <p:spPr>
                <a:xfrm flipH="1">
                  <a:off x="1250950" y="1991430"/>
                  <a:ext cx="3834" cy="656520"/>
                </a:xfrm>
                <a:prstGeom prst="line">
                  <a:avLst/>
                </a:prstGeom>
                <a:ln w="3175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1163251" y="2079625"/>
                  <a:ext cx="175396" cy="0"/>
                </a:xfrm>
                <a:prstGeom prst="line">
                  <a:avLst/>
                </a:prstGeom>
                <a:ln w="3175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Freeform 144"/>
                <p:cNvSpPr/>
                <p:nvPr/>
              </p:nvSpPr>
              <p:spPr>
                <a:xfrm rot="1047229">
                  <a:off x="1321198" y="2180270"/>
                  <a:ext cx="756000" cy="82550"/>
                </a:xfrm>
                <a:custGeom>
                  <a:avLst/>
                  <a:gdLst>
                    <a:gd name="connsiteX0" fmla="*/ 0 w 765175"/>
                    <a:gd name="connsiteY0" fmla="*/ 6350 h 82550"/>
                    <a:gd name="connsiteX1" fmla="*/ 282575 w 765175"/>
                    <a:gd name="connsiteY1" fmla="*/ 82550 h 82550"/>
                    <a:gd name="connsiteX2" fmla="*/ 590550 w 765175"/>
                    <a:gd name="connsiteY2" fmla="*/ 3175 h 82550"/>
                    <a:gd name="connsiteX3" fmla="*/ 765175 w 765175"/>
                    <a:gd name="connsiteY3" fmla="*/ 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5175" h="82550">
                      <a:moveTo>
                        <a:pt x="0" y="6350"/>
                      </a:moveTo>
                      <a:lnTo>
                        <a:pt x="282575" y="82550"/>
                      </a:lnTo>
                      <a:lnTo>
                        <a:pt x="590550" y="3175"/>
                      </a:lnTo>
                      <a:lnTo>
                        <a:pt x="765175" y="0"/>
                      </a:lnTo>
                    </a:path>
                  </a:pathLst>
                </a:custGeom>
                <a:noFill/>
                <a:ln w="3175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6" name="Freeform 145"/>
                <p:cNvSpPr/>
                <p:nvPr/>
              </p:nvSpPr>
              <p:spPr>
                <a:xfrm rot="1080899" flipH="1">
                  <a:off x="421153" y="1951088"/>
                  <a:ext cx="756000" cy="82550"/>
                </a:xfrm>
                <a:custGeom>
                  <a:avLst/>
                  <a:gdLst>
                    <a:gd name="connsiteX0" fmla="*/ 0 w 765175"/>
                    <a:gd name="connsiteY0" fmla="*/ 6350 h 82550"/>
                    <a:gd name="connsiteX1" fmla="*/ 282575 w 765175"/>
                    <a:gd name="connsiteY1" fmla="*/ 82550 h 82550"/>
                    <a:gd name="connsiteX2" fmla="*/ 590550 w 765175"/>
                    <a:gd name="connsiteY2" fmla="*/ 3175 h 82550"/>
                    <a:gd name="connsiteX3" fmla="*/ 765175 w 765175"/>
                    <a:gd name="connsiteY3" fmla="*/ 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5175" h="82550">
                      <a:moveTo>
                        <a:pt x="0" y="6350"/>
                      </a:moveTo>
                      <a:lnTo>
                        <a:pt x="282575" y="82550"/>
                      </a:lnTo>
                      <a:lnTo>
                        <a:pt x="590550" y="3175"/>
                      </a:lnTo>
                      <a:lnTo>
                        <a:pt x="765175" y="0"/>
                      </a:lnTo>
                    </a:path>
                  </a:pathLst>
                </a:custGeom>
                <a:noFill/>
                <a:ln w="3175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0" name="Freeform 139"/>
              <p:cNvSpPr/>
              <p:nvPr/>
            </p:nvSpPr>
            <p:spPr>
              <a:xfrm>
                <a:off x="3550011" y="1553884"/>
                <a:ext cx="216000" cy="752475"/>
              </a:xfrm>
              <a:custGeom>
                <a:avLst/>
                <a:gdLst>
                  <a:gd name="connsiteX0" fmla="*/ 196850 w 196850"/>
                  <a:gd name="connsiteY0" fmla="*/ 0 h 752475"/>
                  <a:gd name="connsiteX1" fmla="*/ 0 w 196850"/>
                  <a:gd name="connsiteY1" fmla="*/ 311150 h 752475"/>
                  <a:gd name="connsiteX2" fmla="*/ 149225 w 196850"/>
                  <a:gd name="connsiteY2" fmla="*/ 644525 h 752475"/>
                  <a:gd name="connsiteX3" fmla="*/ 44450 w 196850"/>
                  <a:gd name="connsiteY3" fmla="*/ 752475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850" h="752475">
                    <a:moveTo>
                      <a:pt x="196850" y="0"/>
                    </a:moveTo>
                    <a:lnTo>
                      <a:pt x="0" y="311150"/>
                    </a:lnTo>
                    <a:lnTo>
                      <a:pt x="149225" y="644525"/>
                    </a:lnTo>
                    <a:lnTo>
                      <a:pt x="44450" y="752475"/>
                    </a:lnTo>
                  </a:path>
                </a:pathLst>
              </a:custGeom>
              <a:noFill/>
              <a:ln w="31750" cap="rnd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Freeform 140"/>
              <p:cNvSpPr/>
              <p:nvPr/>
            </p:nvSpPr>
            <p:spPr>
              <a:xfrm flipH="1">
                <a:off x="3773021" y="1563211"/>
                <a:ext cx="216000" cy="752475"/>
              </a:xfrm>
              <a:custGeom>
                <a:avLst/>
                <a:gdLst>
                  <a:gd name="connsiteX0" fmla="*/ 196850 w 196850"/>
                  <a:gd name="connsiteY0" fmla="*/ 0 h 752475"/>
                  <a:gd name="connsiteX1" fmla="*/ 0 w 196850"/>
                  <a:gd name="connsiteY1" fmla="*/ 311150 h 752475"/>
                  <a:gd name="connsiteX2" fmla="*/ 149225 w 196850"/>
                  <a:gd name="connsiteY2" fmla="*/ 644525 h 752475"/>
                  <a:gd name="connsiteX3" fmla="*/ 44450 w 196850"/>
                  <a:gd name="connsiteY3" fmla="*/ 752475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850" h="752475">
                    <a:moveTo>
                      <a:pt x="196850" y="0"/>
                    </a:moveTo>
                    <a:lnTo>
                      <a:pt x="0" y="311150"/>
                    </a:lnTo>
                    <a:lnTo>
                      <a:pt x="149225" y="644525"/>
                    </a:lnTo>
                    <a:lnTo>
                      <a:pt x="44450" y="752475"/>
                    </a:lnTo>
                  </a:path>
                </a:pathLst>
              </a:custGeom>
              <a:noFill/>
              <a:ln w="31750" cap="rnd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 flipH="1">
              <a:off x="4052174" y="1893610"/>
              <a:ext cx="1655343" cy="1742322"/>
              <a:chOff x="2936215" y="573364"/>
              <a:chExt cx="1654186" cy="1742322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2936215" y="573364"/>
                <a:ext cx="1654186" cy="980520"/>
                <a:chOff x="421153" y="1667430"/>
                <a:chExt cx="1654186" cy="980520"/>
              </a:xfrm>
            </p:grpSpPr>
            <p:sp>
              <p:nvSpPr>
                <p:cNvPr id="134" name="Oval 133"/>
                <p:cNvSpPr/>
                <p:nvPr/>
              </p:nvSpPr>
              <p:spPr>
                <a:xfrm>
                  <a:off x="1131959" y="1667430"/>
                  <a:ext cx="252000" cy="32400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5" name="Straight Connector 134"/>
                <p:cNvCxnSpPr/>
                <p:nvPr/>
              </p:nvCxnSpPr>
              <p:spPr>
                <a:xfrm flipH="1">
                  <a:off x="1250950" y="1991430"/>
                  <a:ext cx="3834" cy="656520"/>
                </a:xfrm>
                <a:prstGeom prst="line">
                  <a:avLst/>
                </a:prstGeom>
                <a:ln w="31750" cap="rnd">
                  <a:solidFill>
                    <a:schemeClr val="accent2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1163251" y="2079625"/>
                  <a:ext cx="175396" cy="0"/>
                </a:xfrm>
                <a:prstGeom prst="line">
                  <a:avLst/>
                </a:prstGeom>
                <a:ln w="31750" cap="rnd">
                  <a:solidFill>
                    <a:schemeClr val="accent2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" name="Freeform 136"/>
                <p:cNvSpPr/>
                <p:nvPr/>
              </p:nvSpPr>
              <p:spPr>
                <a:xfrm rot="1003949">
                  <a:off x="1319339" y="2175568"/>
                  <a:ext cx="756000" cy="82550"/>
                </a:xfrm>
                <a:custGeom>
                  <a:avLst/>
                  <a:gdLst>
                    <a:gd name="connsiteX0" fmla="*/ 0 w 765175"/>
                    <a:gd name="connsiteY0" fmla="*/ 6350 h 82550"/>
                    <a:gd name="connsiteX1" fmla="*/ 282575 w 765175"/>
                    <a:gd name="connsiteY1" fmla="*/ 82550 h 82550"/>
                    <a:gd name="connsiteX2" fmla="*/ 590550 w 765175"/>
                    <a:gd name="connsiteY2" fmla="*/ 3175 h 82550"/>
                    <a:gd name="connsiteX3" fmla="*/ 765175 w 765175"/>
                    <a:gd name="connsiteY3" fmla="*/ 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5175" h="82550">
                      <a:moveTo>
                        <a:pt x="0" y="6350"/>
                      </a:moveTo>
                      <a:lnTo>
                        <a:pt x="282575" y="82550"/>
                      </a:lnTo>
                      <a:lnTo>
                        <a:pt x="590550" y="3175"/>
                      </a:lnTo>
                      <a:lnTo>
                        <a:pt x="765175" y="0"/>
                      </a:lnTo>
                    </a:path>
                  </a:pathLst>
                </a:custGeom>
                <a:noFill/>
                <a:ln w="31750" cap="rnd">
                  <a:solidFill>
                    <a:schemeClr val="accent2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Freeform 137"/>
                <p:cNvSpPr/>
                <p:nvPr/>
              </p:nvSpPr>
              <p:spPr>
                <a:xfrm rot="1080899" flipH="1">
                  <a:off x="421153" y="1951088"/>
                  <a:ext cx="756000" cy="82550"/>
                </a:xfrm>
                <a:custGeom>
                  <a:avLst/>
                  <a:gdLst>
                    <a:gd name="connsiteX0" fmla="*/ 0 w 765175"/>
                    <a:gd name="connsiteY0" fmla="*/ 6350 h 82550"/>
                    <a:gd name="connsiteX1" fmla="*/ 282575 w 765175"/>
                    <a:gd name="connsiteY1" fmla="*/ 82550 h 82550"/>
                    <a:gd name="connsiteX2" fmla="*/ 590550 w 765175"/>
                    <a:gd name="connsiteY2" fmla="*/ 3175 h 82550"/>
                    <a:gd name="connsiteX3" fmla="*/ 765175 w 765175"/>
                    <a:gd name="connsiteY3" fmla="*/ 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5175" h="82550">
                      <a:moveTo>
                        <a:pt x="0" y="6350"/>
                      </a:moveTo>
                      <a:lnTo>
                        <a:pt x="282575" y="82550"/>
                      </a:lnTo>
                      <a:lnTo>
                        <a:pt x="590550" y="3175"/>
                      </a:lnTo>
                      <a:lnTo>
                        <a:pt x="765175" y="0"/>
                      </a:lnTo>
                    </a:path>
                  </a:pathLst>
                </a:custGeom>
                <a:noFill/>
                <a:ln w="31750" cap="rnd">
                  <a:solidFill>
                    <a:schemeClr val="accent2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2" name="Freeform 131"/>
              <p:cNvSpPr/>
              <p:nvPr/>
            </p:nvSpPr>
            <p:spPr>
              <a:xfrm>
                <a:off x="3550011" y="1553884"/>
                <a:ext cx="216000" cy="752475"/>
              </a:xfrm>
              <a:custGeom>
                <a:avLst/>
                <a:gdLst>
                  <a:gd name="connsiteX0" fmla="*/ 196850 w 196850"/>
                  <a:gd name="connsiteY0" fmla="*/ 0 h 752475"/>
                  <a:gd name="connsiteX1" fmla="*/ 0 w 196850"/>
                  <a:gd name="connsiteY1" fmla="*/ 311150 h 752475"/>
                  <a:gd name="connsiteX2" fmla="*/ 149225 w 196850"/>
                  <a:gd name="connsiteY2" fmla="*/ 644525 h 752475"/>
                  <a:gd name="connsiteX3" fmla="*/ 44450 w 196850"/>
                  <a:gd name="connsiteY3" fmla="*/ 752475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850" h="752475">
                    <a:moveTo>
                      <a:pt x="196850" y="0"/>
                    </a:moveTo>
                    <a:lnTo>
                      <a:pt x="0" y="311150"/>
                    </a:lnTo>
                    <a:lnTo>
                      <a:pt x="149225" y="644525"/>
                    </a:lnTo>
                    <a:lnTo>
                      <a:pt x="44450" y="752475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Freeform 132"/>
              <p:cNvSpPr/>
              <p:nvPr/>
            </p:nvSpPr>
            <p:spPr>
              <a:xfrm flipH="1">
                <a:off x="3773021" y="1563211"/>
                <a:ext cx="216000" cy="752475"/>
              </a:xfrm>
              <a:custGeom>
                <a:avLst/>
                <a:gdLst>
                  <a:gd name="connsiteX0" fmla="*/ 196850 w 196850"/>
                  <a:gd name="connsiteY0" fmla="*/ 0 h 752475"/>
                  <a:gd name="connsiteX1" fmla="*/ 0 w 196850"/>
                  <a:gd name="connsiteY1" fmla="*/ 311150 h 752475"/>
                  <a:gd name="connsiteX2" fmla="*/ 149225 w 196850"/>
                  <a:gd name="connsiteY2" fmla="*/ 644525 h 752475"/>
                  <a:gd name="connsiteX3" fmla="*/ 44450 w 196850"/>
                  <a:gd name="connsiteY3" fmla="*/ 752475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850" h="752475">
                    <a:moveTo>
                      <a:pt x="196850" y="0"/>
                    </a:moveTo>
                    <a:lnTo>
                      <a:pt x="0" y="311150"/>
                    </a:lnTo>
                    <a:lnTo>
                      <a:pt x="149225" y="644525"/>
                    </a:lnTo>
                    <a:lnTo>
                      <a:pt x="44450" y="752475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3133539" y="2125309"/>
              <a:ext cx="1658176" cy="1501369"/>
              <a:chOff x="3316662" y="753703"/>
              <a:chExt cx="1658176" cy="1501369"/>
            </a:xfrm>
          </p:grpSpPr>
          <p:grpSp>
            <p:nvGrpSpPr>
              <p:cNvPr id="122" name="Group 121"/>
              <p:cNvGrpSpPr/>
              <p:nvPr/>
            </p:nvGrpSpPr>
            <p:grpSpPr>
              <a:xfrm flipH="1">
                <a:off x="3316662" y="753703"/>
                <a:ext cx="1658176" cy="980520"/>
                <a:chOff x="421153" y="1667430"/>
                <a:chExt cx="1657018" cy="980520"/>
              </a:xfrm>
            </p:grpSpPr>
            <p:sp>
              <p:nvSpPr>
                <p:cNvPr id="125" name="Oval 124"/>
                <p:cNvSpPr/>
                <p:nvPr/>
              </p:nvSpPr>
              <p:spPr>
                <a:xfrm>
                  <a:off x="1131959" y="1667430"/>
                  <a:ext cx="252000" cy="324000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6" name="Straight Connector 125"/>
                <p:cNvCxnSpPr/>
                <p:nvPr/>
              </p:nvCxnSpPr>
              <p:spPr>
                <a:xfrm flipH="1">
                  <a:off x="1250950" y="1991430"/>
                  <a:ext cx="3834" cy="656520"/>
                </a:xfrm>
                <a:prstGeom prst="line">
                  <a:avLst/>
                </a:prstGeom>
                <a:ln w="31750" cap="rnd">
                  <a:solidFill>
                    <a:schemeClr val="accent4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1163251" y="2079625"/>
                  <a:ext cx="175396" cy="0"/>
                </a:xfrm>
                <a:prstGeom prst="line">
                  <a:avLst/>
                </a:prstGeom>
                <a:ln w="31750" cap="rnd">
                  <a:solidFill>
                    <a:schemeClr val="accent4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Freeform 128"/>
                <p:cNvSpPr/>
                <p:nvPr/>
              </p:nvSpPr>
              <p:spPr>
                <a:xfrm rot="20369535">
                  <a:off x="1322171" y="1937482"/>
                  <a:ext cx="756000" cy="82550"/>
                </a:xfrm>
                <a:custGeom>
                  <a:avLst/>
                  <a:gdLst>
                    <a:gd name="connsiteX0" fmla="*/ 0 w 765175"/>
                    <a:gd name="connsiteY0" fmla="*/ 6350 h 82550"/>
                    <a:gd name="connsiteX1" fmla="*/ 282575 w 765175"/>
                    <a:gd name="connsiteY1" fmla="*/ 82550 h 82550"/>
                    <a:gd name="connsiteX2" fmla="*/ 590550 w 765175"/>
                    <a:gd name="connsiteY2" fmla="*/ 3175 h 82550"/>
                    <a:gd name="connsiteX3" fmla="*/ 765175 w 765175"/>
                    <a:gd name="connsiteY3" fmla="*/ 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5175" h="82550">
                      <a:moveTo>
                        <a:pt x="0" y="6350"/>
                      </a:moveTo>
                      <a:lnTo>
                        <a:pt x="282575" y="82550"/>
                      </a:lnTo>
                      <a:lnTo>
                        <a:pt x="590550" y="3175"/>
                      </a:lnTo>
                      <a:lnTo>
                        <a:pt x="765175" y="0"/>
                      </a:lnTo>
                    </a:path>
                  </a:pathLst>
                </a:custGeom>
                <a:noFill/>
                <a:ln w="31750" cap="rnd">
                  <a:solidFill>
                    <a:schemeClr val="accent4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Freeform 129"/>
                <p:cNvSpPr/>
                <p:nvPr/>
              </p:nvSpPr>
              <p:spPr>
                <a:xfrm rot="1133917" flipH="1">
                  <a:off x="421153" y="1951088"/>
                  <a:ext cx="756000" cy="82550"/>
                </a:xfrm>
                <a:custGeom>
                  <a:avLst/>
                  <a:gdLst>
                    <a:gd name="connsiteX0" fmla="*/ 0 w 765175"/>
                    <a:gd name="connsiteY0" fmla="*/ 6350 h 82550"/>
                    <a:gd name="connsiteX1" fmla="*/ 282575 w 765175"/>
                    <a:gd name="connsiteY1" fmla="*/ 82550 h 82550"/>
                    <a:gd name="connsiteX2" fmla="*/ 590550 w 765175"/>
                    <a:gd name="connsiteY2" fmla="*/ 3175 h 82550"/>
                    <a:gd name="connsiteX3" fmla="*/ 765175 w 765175"/>
                    <a:gd name="connsiteY3" fmla="*/ 0 h 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5175" h="82550">
                      <a:moveTo>
                        <a:pt x="0" y="6350"/>
                      </a:moveTo>
                      <a:lnTo>
                        <a:pt x="282575" y="82550"/>
                      </a:lnTo>
                      <a:lnTo>
                        <a:pt x="590550" y="3175"/>
                      </a:lnTo>
                      <a:lnTo>
                        <a:pt x="765175" y="0"/>
                      </a:lnTo>
                    </a:path>
                  </a:pathLst>
                </a:custGeom>
                <a:noFill/>
                <a:ln w="31750" cap="rnd">
                  <a:solidFill>
                    <a:schemeClr val="accent4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23" name="Freeform 122"/>
              <p:cNvSpPr/>
              <p:nvPr/>
            </p:nvSpPr>
            <p:spPr>
              <a:xfrm>
                <a:off x="4147568" y="1737502"/>
                <a:ext cx="309563" cy="514350"/>
              </a:xfrm>
              <a:custGeom>
                <a:avLst/>
                <a:gdLst>
                  <a:gd name="connsiteX0" fmla="*/ 166688 w 309563"/>
                  <a:gd name="connsiteY0" fmla="*/ 514350 h 514350"/>
                  <a:gd name="connsiteX1" fmla="*/ 47625 w 309563"/>
                  <a:gd name="connsiteY1" fmla="*/ 397669 h 514350"/>
                  <a:gd name="connsiteX2" fmla="*/ 309563 w 309563"/>
                  <a:gd name="connsiteY2" fmla="*/ 164306 h 514350"/>
                  <a:gd name="connsiteX3" fmla="*/ 0 w 309563"/>
                  <a:gd name="connsiteY3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563" h="514350">
                    <a:moveTo>
                      <a:pt x="166688" y="514350"/>
                    </a:moveTo>
                    <a:lnTo>
                      <a:pt x="47625" y="397669"/>
                    </a:lnTo>
                    <a:lnTo>
                      <a:pt x="309563" y="164306"/>
                    </a:lnTo>
                    <a:lnTo>
                      <a:pt x="0" y="0"/>
                    </a:lnTo>
                  </a:path>
                </a:pathLst>
              </a:custGeom>
              <a:noFill/>
              <a:ln w="31750" cap="rnd">
                <a:solidFill>
                  <a:schemeClr val="accent4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Freeform 123"/>
              <p:cNvSpPr/>
              <p:nvPr/>
            </p:nvSpPr>
            <p:spPr>
              <a:xfrm flipH="1">
                <a:off x="3835696" y="1740722"/>
                <a:ext cx="309600" cy="514350"/>
              </a:xfrm>
              <a:custGeom>
                <a:avLst/>
                <a:gdLst>
                  <a:gd name="connsiteX0" fmla="*/ 166688 w 309563"/>
                  <a:gd name="connsiteY0" fmla="*/ 514350 h 514350"/>
                  <a:gd name="connsiteX1" fmla="*/ 47625 w 309563"/>
                  <a:gd name="connsiteY1" fmla="*/ 397669 h 514350"/>
                  <a:gd name="connsiteX2" fmla="*/ 309563 w 309563"/>
                  <a:gd name="connsiteY2" fmla="*/ 164306 h 514350"/>
                  <a:gd name="connsiteX3" fmla="*/ 0 w 309563"/>
                  <a:gd name="connsiteY3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563" h="514350">
                    <a:moveTo>
                      <a:pt x="166688" y="514350"/>
                    </a:moveTo>
                    <a:lnTo>
                      <a:pt x="47625" y="397669"/>
                    </a:lnTo>
                    <a:lnTo>
                      <a:pt x="309563" y="164306"/>
                    </a:lnTo>
                    <a:lnTo>
                      <a:pt x="0" y="0"/>
                    </a:lnTo>
                  </a:path>
                </a:pathLst>
              </a:custGeom>
              <a:noFill/>
              <a:ln w="31750" cap="rnd">
                <a:solidFill>
                  <a:schemeClr val="accent4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5827338" y="1656237"/>
              <a:ext cx="1683088" cy="1964770"/>
              <a:chOff x="407725" y="1667430"/>
              <a:chExt cx="1683088" cy="1964770"/>
            </a:xfrm>
          </p:grpSpPr>
          <p:sp>
            <p:nvSpPr>
              <p:cNvPr id="115" name="Oval 114"/>
              <p:cNvSpPr/>
              <p:nvPr/>
            </p:nvSpPr>
            <p:spPr>
              <a:xfrm>
                <a:off x="1131959" y="1667430"/>
                <a:ext cx="252000" cy="3240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 flipH="1">
                <a:off x="1250950" y="1991430"/>
                <a:ext cx="3834" cy="656520"/>
              </a:xfrm>
              <a:prstGeom prst="line">
                <a:avLst/>
              </a:prstGeom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1163251" y="2079625"/>
                <a:ext cx="175396" cy="0"/>
              </a:xfrm>
              <a:prstGeom prst="line">
                <a:avLst/>
              </a:prstGeom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Freeform 117"/>
              <p:cNvSpPr/>
              <p:nvPr/>
            </p:nvSpPr>
            <p:spPr>
              <a:xfrm>
                <a:off x="107094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H="1">
                <a:off x="1257959" y="2647950"/>
                <a:ext cx="180000" cy="984250"/>
              </a:xfrm>
              <a:custGeom>
                <a:avLst/>
                <a:gdLst>
                  <a:gd name="connsiteX0" fmla="*/ 187325 w 187325"/>
                  <a:gd name="connsiteY0" fmla="*/ 0 h 984250"/>
                  <a:gd name="connsiteX1" fmla="*/ 117475 w 187325"/>
                  <a:gd name="connsiteY1" fmla="*/ 441325 h 984250"/>
                  <a:gd name="connsiteX2" fmla="*/ 117475 w 187325"/>
                  <a:gd name="connsiteY2" fmla="*/ 869950 h 984250"/>
                  <a:gd name="connsiteX3" fmla="*/ 0 w 187325"/>
                  <a:gd name="connsiteY3" fmla="*/ 98425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25" h="984250">
                    <a:moveTo>
                      <a:pt x="187325" y="0"/>
                    </a:moveTo>
                    <a:lnTo>
                      <a:pt x="117475" y="441325"/>
                    </a:lnTo>
                    <a:lnTo>
                      <a:pt x="117475" y="869950"/>
                    </a:lnTo>
                    <a:lnTo>
                      <a:pt x="0" y="98425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Freeform 119"/>
              <p:cNvSpPr/>
              <p:nvPr/>
            </p:nvSpPr>
            <p:spPr>
              <a:xfrm>
                <a:off x="1334813" y="2073500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Freeform 120"/>
              <p:cNvSpPr/>
              <p:nvPr/>
            </p:nvSpPr>
            <p:spPr>
              <a:xfrm flipH="1">
                <a:off x="407725" y="2073500"/>
                <a:ext cx="756000" cy="82550"/>
              </a:xfrm>
              <a:custGeom>
                <a:avLst/>
                <a:gdLst>
                  <a:gd name="connsiteX0" fmla="*/ 0 w 765175"/>
                  <a:gd name="connsiteY0" fmla="*/ 6350 h 82550"/>
                  <a:gd name="connsiteX1" fmla="*/ 282575 w 765175"/>
                  <a:gd name="connsiteY1" fmla="*/ 82550 h 82550"/>
                  <a:gd name="connsiteX2" fmla="*/ 590550 w 765175"/>
                  <a:gd name="connsiteY2" fmla="*/ 3175 h 82550"/>
                  <a:gd name="connsiteX3" fmla="*/ 765175 w 765175"/>
                  <a:gd name="connsiteY3" fmla="*/ 0 h 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5175" h="82550">
                    <a:moveTo>
                      <a:pt x="0" y="6350"/>
                    </a:moveTo>
                    <a:lnTo>
                      <a:pt x="282575" y="82550"/>
                    </a:lnTo>
                    <a:lnTo>
                      <a:pt x="590550" y="3175"/>
                    </a:lnTo>
                    <a:lnTo>
                      <a:pt x="765175" y="0"/>
                    </a:lnTo>
                  </a:path>
                </a:pathLst>
              </a:custGeom>
              <a:noFill/>
              <a:ln w="31750" cap="rnd">
                <a:solidFill>
                  <a:schemeClr val="accent2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7" name="Right Arrow 66"/>
          <p:cNvSpPr/>
          <p:nvPr/>
        </p:nvSpPr>
        <p:spPr>
          <a:xfrm>
            <a:off x="4203884" y="1691679"/>
            <a:ext cx="892360" cy="389129"/>
          </a:xfrm>
          <a:prstGeom prst="rightArrow">
            <a:avLst>
              <a:gd name="adj1" fmla="val 60911"/>
              <a:gd name="adj2" fmla="val 5000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wave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18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38</TotalTime>
  <Words>60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2019-10-01T12:29:37Z</dcterms:created>
  <dcterms:modified xsi:type="dcterms:W3CDTF">2019-10-01T13:35:22Z</dcterms:modified>
</cp:coreProperties>
</file>